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1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8891-5CAA-444F-841E-3D8A5E6DC501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59553-4DF8-46DF-A64C-451928187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47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8891-5CAA-444F-841E-3D8A5E6DC501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59553-4DF8-46DF-A64C-451928187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06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8891-5CAA-444F-841E-3D8A5E6DC501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59553-4DF8-46DF-A64C-451928187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8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8891-5CAA-444F-841E-3D8A5E6DC501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59553-4DF8-46DF-A64C-451928187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3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8891-5CAA-444F-841E-3D8A5E6DC501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59553-4DF8-46DF-A64C-451928187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76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8891-5CAA-444F-841E-3D8A5E6DC501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59553-4DF8-46DF-A64C-451928187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02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8891-5CAA-444F-841E-3D8A5E6DC501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59553-4DF8-46DF-A64C-451928187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04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8891-5CAA-444F-841E-3D8A5E6DC501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59553-4DF8-46DF-A64C-451928187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5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8891-5CAA-444F-841E-3D8A5E6DC501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59553-4DF8-46DF-A64C-451928187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5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8891-5CAA-444F-841E-3D8A5E6DC501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59553-4DF8-46DF-A64C-451928187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0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8891-5CAA-444F-841E-3D8A5E6DC501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59553-4DF8-46DF-A64C-451928187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0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38891-5CAA-444F-841E-3D8A5E6DC501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59553-4DF8-46DF-A64C-451928187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8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D8A9FF5-B5C4-4E98-B68E-E66513C3FA4E}"/>
              </a:ext>
            </a:extLst>
          </p:cNvPr>
          <p:cNvGrpSpPr/>
          <p:nvPr/>
        </p:nvGrpSpPr>
        <p:grpSpPr>
          <a:xfrm>
            <a:off x="449472" y="966907"/>
            <a:ext cx="8161110" cy="4572000"/>
            <a:chOff x="449472" y="966907"/>
            <a:chExt cx="8161110" cy="45720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D41DFD00-64FE-45A9-9DD6-5F8C5B32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9472" y="966907"/>
              <a:ext cx="7837714" cy="4572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710056-2A22-4A03-9E93-234BA1F5B4A9}"/>
                </a:ext>
              </a:extLst>
            </p:cNvPr>
            <p:cNvSpPr txBox="1"/>
            <p:nvPr/>
          </p:nvSpPr>
          <p:spPr>
            <a:xfrm rot="16200000">
              <a:off x="7820462" y="1647548"/>
              <a:ext cx="11185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err="1"/>
                <a:t>G</a:t>
              </a:r>
              <a:r>
                <a:rPr lang="en-US" sz="1200" i="1" baseline="-25000" dirty="0" err="1"/>
                <a:t>norm</a:t>
              </a:r>
              <a:endParaRPr lang="en-US" sz="1200" i="1" baseline="-25000" dirty="0"/>
            </a:p>
            <a:p>
              <a:pPr algn="ctr"/>
              <a:r>
                <a:rPr lang="en-US" sz="1200" dirty="0"/>
                <a:t>DNRA pathway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24892D5-3E64-4F3C-A55E-058EE198FF51}"/>
                    </a:ext>
                  </a:extLst>
                </p:cNvPr>
                <p:cNvSpPr txBox="1"/>
                <p:nvPr/>
              </p:nvSpPr>
              <p:spPr>
                <a:xfrm rot="16200000">
                  <a:off x="7771570" y="3004998"/>
                  <a:ext cx="121635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i="1" dirty="0"/>
                          <m:t>G</m:t>
                        </m:r>
                        <m:r>
                          <m:rPr>
                            <m:nor/>
                          </m:rPr>
                          <a:rPr lang="en-US" sz="1200" i="1" baseline="-25000" dirty="0"/>
                          <m:t>norm</m:t>
                        </m:r>
                      </m:oMath>
                    </m:oMathPara>
                  </a14:m>
                  <a:endParaRPr lang="en-US" sz="1200" dirty="0"/>
                </a:p>
                <a:p>
                  <a:r>
                    <a:rPr lang="en-US" sz="1200" dirty="0" err="1"/>
                    <a:t>Denitri</a:t>
                  </a:r>
                  <a:r>
                    <a:rPr lang="en-US" sz="1200" dirty="0"/>
                    <a:t>. pathway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24892D5-3E64-4F3C-A55E-058EE198F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771570" y="3004998"/>
                  <a:ext cx="1216359" cy="461665"/>
                </a:xfrm>
                <a:prstGeom prst="rect">
                  <a:avLst/>
                </a:prstGeom>
                <a:blipFill>
                  <a:blip r:embed="rId4"/>
                  <a:stretch>
                    <a:fillRect r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DCC76B-862F-49DC-9842-C0D654CA5E2E}"/>
                </a:ext>
              </a:extLst>
            </p:cNvPr>
            <p:cNvSpPr txBox="1"/>
            <p:nvPr/>
          </p:nvSpPr>
          <p:spPr>
            <a:xfrm rot="16200000">
              <a:off x="7713288" y="4393738"/>
              <a:ext cx="13329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dirty="0"/>
                <a:t>Max (</a:t>
              </a:r>
              <a:r>
                <a:rPr lang="en-US" sz="1200" i="1" dirty="0" err="1"/>
                <a:t>G</a:t>
              </a:r>
              <a:r>
                <a:rPr lang="en-US" sz="1200" i="1" baseline="-25000" dirty="0" err="1"/>
                <a:t>norm</a:t>
              </a:r>
              <a:r>
                <a:rPr lang="en-US" sz="1200" dirty="0" err="1"/>
                <a:t>DNRA</a:t>
              </a:r>
              <a:r>
                <a:rPr lang="en-US" sz="1200" dirty="0"/>
                <a:t>–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i="1" dirty="0" err="1"/>
                <a:t>G</a:t>
              </a:r>
              <a:r>
                <a:rPr lang="en-US" sz="1200" i="1" baseline="-25000" dirty="0" err="1"/>
                <a:t>norm</a:t>
              </a:r>
              <a:r>
                <a:rPr lang="en-US" sz="1200" i="1" baseline="-25000" dirty="0"/>
                <a:t> </a:t>
              </a:r>
              <a:r>
                <a:rPr lang="en-US" sz="1200" b="0" dirty="0" err="1"/>
                <a:t>Denitri</a:t>
              </a:r>
              <a:r>
                <a:rPr lang="en-US" sz="1200" b="0" dirty="0"/>
                <a:t>)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29534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549</TotalTime>
  <Words>15</Words>
  <Application>Microsoft Office PowerPoint</Application>
  <PresentationFormat>On-screen Show (4:3)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Arjun Chakrawal</dc:creator>
  <cp:lastModifiedBy>Arjun Chakrawal</cp:lastModifiedBy>
  <cp:revision>12</cp:revision>
  <dcterms:created xsi:type="dcterms:W3CDTF">2021-11-08T12:10:44Z</dcterms:created>
  <dcterms:modified xsi:type="dcterms:W3CDTF">2022-01-08T20:49:21Z</dcterms:modified>
</cp:coreProperties>
</file>